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5" r:id="rId10"/>
    <p:sldId id="264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453" y="220337"/>
            <a:ext cx="8915399" cy="1857912"/>
          </a:xfrm>
        </p:spPr>
        <p:txBody>
          <a:bodyPr/>
          <a:lstStyle/>
          <a:p>
            <a:r>
              <a:rPr lang="en-ZA" dirty="0"/>
              <a:t>Postgraduate Literacies &amp; Research Skills Workshops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3744" y="4832463"/>
            <a:ext cx="2963288" cy="1126283"/>
          </a:xfrm>
        </p:spPr>
        <p:txBody>
          <a:bodyPr/>
          <a:lstStyle/>
          <a:p>
            <a:r>
              <a:rPr lang="en-ZA" dirty="0"/>
              <a:t>Presented by :</a:t>
            </a:r>
          </a:p>
          <a:p>
            <a:r>
              <a:rPr lang="en-ZA" dirty="0"/>
              <a:t>Tapiwa </a:t>
            </a:r>
            <a:r>
              <a:rPr lang="en-ZA" dirty="0" err="1"/>
              <a:t>Gundu</a:t>
            </a:r>
            <a:r>
              <a:rPr lang="en-ZA" dirty="0"/>
              <a:t> (PhD)</a:t>
            </a:r>
          </a:p>
          <a:p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75651" y="2447578"/>
            <a:ext cx="6609872" cy="10077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 smtClean="0"/>
              <a:t>Workshop 1: Introduction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9122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Research propos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83" y="1698211"/>
            <a:ext cx="6764357" cy="51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Problem </a:t>
            </a:r>
            <a:r>
              <a:rPr lang="en-ZA" dirty="0"/>
              <a:t>statement. Research questions, objectives, hypothesis</a:t>
            </a:r>
          </a:p>
        </p:txBody>
      </p:sp>
    </p:spTree>
    <p:extLst>
      <p:ext uri="{BB962C8B-B14F-4D97-AF65-F5344CB8AC3E}">
        <p14:creationId xmlns:p14="http://schemas.microsoft.com/office/powerpoint/2010/main" val="35165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Proposal</a:t>
            </a:r>
            <a:endParaRPr lang="en-ZA" dirty="0"/>
          </a:p>
        </p:txBody>
      </p:sp>
      <p:pic>
        <p:nvPicPr>
          <p:cNvPr id="9218" name="Picture 2" descr="Image result for chapters in thesi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/>
          <a:stretch/>
        </p:blipFill>
        <p:spPr bwMode="auto">
          <a:xfrm>
            <a:off x="2611359" y="1905000"/>
            <a:ext cx="7447041" cy="40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Overview </a:t>
            </a:r>
            <a:r>
              <a:rPr lang="en-ZA" dirty="0"/>
              <a:t>of different chapters in a dissertation/thesis</a:t>
            </a:r>
          </a:p>
        </p:txBody>
      </p:sp>
      <p:pic>
        <p:nvPicPr>
          <p:cNvPr id="8194" name="Picture 2" descr="Image result for chapters in disser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29" y="2177667"/>
            <a:ext cx="756616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639" y="238519"/>
            <a:ext cx="8911687" cy="1280890"/>
          </a:xfrm>
        </p:spPr>
        <p:txBody>
          <a:bodyPr/>
          <a:lstStyle/>
          <a:p>
            <a:r>
              <a:rPr lang="en-ZA" dirty="0" smtClean="0"/>
              <a:t>Summary</a:t>
            </a:r>
            <a:endParaRPr lang="en-ZA" dirty="0"/>
          </a:p>
        </p:txBody>
      </p:sp>
      <p:pic>
        <p:nvPicPr>
          <p:cNvPr id="10244" name="Picture 4" descr="Image result for research proce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569" r="1227" b="1576"/>
          <a:stretch/>
        </p:blipFill>
        <p:spPr bwMode="auto">
          <a:xfrm>
            <a:off x="3448279" y="1000873"/>
            <a:ext cx="5552501" cy="562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</a:t>
            </a:r>
            <a:r>
              <a:rPr lang="en-ZA" dirty="0"/>
              <a:t>does postgraduate research entail</a:t>
            </a:r>
            <a:r>
              <a:rPr lang="en-ZA" dirty="0" smtClean="0"/>
              <a:t>?</a:t>
            </a:r>
            <a:endParaRPr lang="en-ZA" dirty="0"/>
          </a:p>
        </p:txBody>
      </p:sp>
      <p:pic>
        <p:nvPicPr>
          <p:cNvPr id="1026" name="Picture 2" descr="Image result for What does postgraduate research entail?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9"/>
          <a:stretch/>
        </p:blipFill>
        <p:spPr bwMode="auto">
          <a:xfrm>
            <a:off x="2890244" y="1772796"/>
            <a:ext cx="6705447" cy="23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What does postgraduate research entail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3"/>
          <a:stretch/>
        </p:blipFill>
        <p:spPr bwMode="auto">
          <a:xfrm>
            <a:off x="2890244" y="4197427"/>
            <a:ext cx="6705447" cy="25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does postgraduate research entail</a:t>
            </a:r>
            <a:r>
              <a:rPr lang="en-ZA" dirty="0" smtClean="0"/>
              <a:t>?......</a:t>
            </a:r>
            <a:r>
              <a:rPr lang="en-ZA" dirty="0" err="1"/>
              <a:t>C</a:t>
            </a:r>
            <a:r>
              <a:rPr lang="en-ZA" dirty="0" err="1" smtClean="0"/>
              <a:t>ont</a:t>
            </a:r>
            <a:endParaRPr lang="en-ZA" dirty="0"/>
          </a:p>
        </p:txBody>
      </p:sp>
      <p:pic>
        <p:nvPicPr>
          <p:cNvPr id="2050" name="Picture 2" descr="Image result for completeing a ph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3"/>
          <a:stretch/>
        </p:blipFill>
        <p:spPr bwMode="auto">
          <a:xfrm>
            <a:off x="2886418" y="2181339"/>
            <a:ext cx="7171981" cy="42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200" b="40656"/>
          <a:stretch/>
        </p:blipFill>
        <p:spPr>
          <a:xfrm>
            <a:off x="3443246" y="4022411"/>
            <a:ext cx="2426976" cy="1537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proposal vs </a:t>
            </a:r>
            <a:r>
              <a:rPr lang="en-ZA" dirty="0"/>
              <a:t>D</a:t>
            </a:r>
            <a:r>
              <a:rPr lang="en-ZA" dirty="0" smtClean="0"/>
              <a:t>issertation vs Thesis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60" y="1905000"/>
            <a:ext cx="9113952" cy="4006222"/>
          </a:xfrm>
        </p:spPr>
        <p:txBody>
          <a:bodyPr>
            <a:normAutofit/>
          </a:bodyPr>
          <a:lstStyle/>
          <a:p>
            <a:r>
              <a:rPr lang="en-ZA" sz="2000" dirty="0"/>
              <a:t>research proposal is a document that a student presents to their university in order to be allowed to start </a:t>
            </a:r>
            <a:r>
              <a:rPr lang="en-ZA" sz="2000" dirty="0" smtClean="0"/>
              <a:t>writing a thesis/dissertation</a:t>
            </a:r>
          </a:p>
          <a:p>
            <a:r>
              <a:rPr lang="en-ZA" sz="2000" dirty="0" smtClean="0"/>
              <a:t>Dissertation </a:t>
            </a:r>
            <a:r>
              <a:rPr lang="en-ZA" sz="2000" dirty="0"/>
              <a:t>uses existing research</a:t>
            </a:r>
          </a:p>
          <a:p>
            <a:r>
              <a:rPr lang="en-ZA" sz="2000" dirty="0" smtClean="0"/>
              <a:t>Thesis conducts original </a:t>
            </a:r>
            <a:r>
              <a:rPr lang="en-ZA" sz="2000" dirty="0"/>
              <a:t>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754"/>
          <a:stretch/>
        </p:blipFill>
        <p:spPr>
          <a:xfrm>
            <a:off x="7642438" y="2760839"/>
            <a:ext cx="3447604" cy="346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5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857" y="513941"/>
            <a:ext cx="8911687" cy="1280890"/>
          </a:xfrm>
        </p:spPr>
        <p:txBody>
          <a:bodyPr/>
          <a:lstStyle/>
          <a:p>
            <a:r>
              <a:rPr lang="en-ZA" dirty="0"/>
              <a:t>What skills do you need to write on postgraduate level?</a:t>
            </a:r>
          </a:p>
        </p:txBody>
      </p:sp>
      <p:pic>
        <p:nvPicPr>
          <p:cNvPr id="3074" name="Picture 2" descr="Image result for family sitting ca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64" y="1696822"/>
            <a:ext cx="6267144" cy="51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891" y="558009"/>
            <a:ext cx="8911687" cy="1280890"/>
          </a:xfrm>
        </p:spPr>
        <p:txBody>
          <a:bodyPr/>
          <a:lstStyle/>
          <a:p>
            <a:r>
              <a:rPr lang="en-ZA" dirty="0"/>
              <a:t>What skills do you need to write on postgraduate level</a:t>
            </a:r>
            <a:r>
              <a:rPr lang="en-ZA" dirty="0" smtClean="0"/>
              <a:t>?...</a:t>
            </a:r>
            <a:r>
              <a:rPr lang="en-ZA" dirty="0" err="1" smtClean="0"/>
              <a:t>cont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554" y="1722127"/>
            <a:ext cx="7094653" cy="50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4790" y="414790"/>
            <a:ext cx="8911687" cy="1280890"/>
          </a:xfrm>
        </p:spPr>
        <p:txBody>
          <a:bodyPr/>
          <a:lstStyle/>
          <a:p>
            <a:r>
              <a:rPr lang="en-ZA" dirty="0" smtClean="0"/>
              <a:t>Difference </a:t>
            </a:r>
            <a:r>
              <a:rPr lang="en-ZA" dirty="0"/>
              <a:t>between qualitative and quantitative research</a:t>
            </a:r>
          </a:p>
        </p:txBody>
      </p:sp>
      <p:pic>
        <p:nvPicPr>
          <p:cNvPr id="5122" name="Picture 2" descr="Image result for qualitative vs quantitative resear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09" y="2080805"/>
            <a:ext cx="8560106" cy="46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Choosing </a:t>
            </a:r>
            <a:r>
              <a:rPr lang="en-ZA" dirty="0"/>
              <a:t>your research topic</a:t>
            </a:r>
          </a:p>
        </p:txBody>
      </p:sp>
      <p:pic>
        <p:nvPicPr>
          <p:cNvPr id="6146" name="Picture 2" descr="Image result for choosing a research topi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0011" r="20091" b="9803"/>
          <a:stretch/>
        </p:blipFill>
        <p:spPr bwMode="auto">
          <a:xfrm>
            <a:off x="3183874" y="1689850"/>
            <a:ext cx="6521986" cy="49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Choosing your research </a:t>
            </a:r>
            <a:r>
              <a:rPr lang="en-ZA" dirty="0" smtClean="0"/>
              <a:t>topic…</a:t>
            </a:r>
            <a:r>
              <a:rPr lang="en-ZA" dirty="0" err="1" smtClean="0"/>
              <a:t>Cont</a:t>
            </a:r>
            <a:endParaRPr lang="en-ZA" dirty="0"/>
          </a:p>
        </p:txBody>
      </p:sp>
      <p:pic>
        <p:nvPicPr>
          <p:cNvPr id="7170" name="Picture 2" descr="Image result for choosing a research to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03" y="1776744"/>
            <a:ext cx="6144964" cy="45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123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Postgraduate Literacies &amp; Research Skills Workshops </vt:lpstr>
      <vt:lpstr>What does postgraduate research entail?</vt:lpstr>
      <vt:lpstr>What does postgraduate research entail?......Cont</vt:lpstr>
      <vt:lpstr>Research proposal vs Dissertation vs Thesis</vt:lpstr>
      <vt:lpstr>What skills do you need to write on postgraduate level?</vt:lpstr>
      <vt:lpstr>What skills do you need to write on postgraduate level?...cont</vt:lpstr>
      <vt:lpstr>Difference between qualitative and quantitative research</vt:lpstr>
      <vt:lpstr>Choosing your research topic</vt:lpstr>
      <vt:lpstr>Choosing your research topic…Cont</vt:lpstr>
      <vt:lpstr>Problem statement. Research questions, objectives, hypothesis</vt:lpstr>
      <vt:lpstr>Research Proposal</vt:lpstr>
      <vt:lpstr>Overview of different chapters in a dissertation/thesis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Postgraduate Literacies &amp; Research Skills Workshops</dc:title>
  <dc:creator>Tapiwa</dc:creator>
  <cp:lastModifiedBy>Tapiwa</cp:lastModifiedBy>
  <cp:revision>17</cp:revision>
  <dcterms:created xsi:type="dcterms:W3CDTF">2020-03-13T17:36:35Z</dcterms:created>
  <dcterms:modified xsi:type="dcterms:W3CDTF">2020-03-13T20:08:08Z</dcterms:modified>
</cp:coreProperties>
</file>